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41" r:id="rId4"/>
    <p:sldId id="340" r:id="rId5"/>
    <p:sldId id="343" r:id="rId6"/>
    <p:sldId id="344" r:id="rId7"/>
    <p:sldId id="339" r:id="rId8"/>
    <p:sldId id="338" r:id="rId9"/>
    <p:sldId id="337" r:id="rId10"/>
    <p:sldId id="362" r:id="rId11"/>
    <p:sldId id="359" r:id="rId12"/>
    <p:sldId id="363" r:id="rId13"/>
    <p:sldId id="369" r:id="rId14"/>
    <p:sldId id="364" r:id="rId15"/>
    <p:sldId id="365" r:id="rId16"/>
    <p:sldId id="366" r:id="rId17"/>
    <p:sldId id="367" r:id="rId18"/>
    <p:sldId id="368" r:id="rId19"/>
    <p:sldId id="361" r:id="rId20"/>
    <p:sldId id="370" r:id="rId21"/>
    <p:sldId id="371" r:id="rId22"/>
    <p:sldId id="372" r:id="rId23"/>
    <p:sldId id="342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14" name="click.wav"/>
          </p:stSnd>
        </p:sndAc>
      </p:transition>
    </mc:Choice>
    <mc:Fallback>
      <p:transition spd="slow">
        <p:fade/>
        <p:sndAc>
          <p:stSnd>
            <p:snd r:embed="rId13" name="click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5.jpe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6.jpe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7.jpe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8.jpe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gif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4.gif"/><Relationship Id="rId12" Type="http://schemas.openxmlformats.org/officeDocument/2006/relationships/image" Target="../media/image9.gif"/><Relationship Id="rId17" Type="http://schemas.openxmlformats.org/officeDocument/2006/relationships/audio" Target="../media/audio11.wav"/><Relationship Id="rId2" Type="http://schemas.openxmlformats.org/officeDocument/2006/relationships/audio" Target="../media/audio1.wav"/><Relationship Id="rId16" Type="http://schemas.openxmlformats.org/officeDocument/2006/relationships/image" Target="../media/image1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11" Type="http://schemas.openxmlformats.org/officeDocument/2006/relationships/image" Target="../media/image8.gif"/><Relationship Id="rId5" Type="http://schemas.openxmlformats.org/officeDocument/2006/relationships/image" Target="../media/image2.gif"/><Relationship Id="rId15" Type="http://schemas.openxmlformats.org/officeDocument/2006/relationships/image" Target="../media/image12.gif"/><Relationship Id="rId10" Type="http://schemas.openxmlformats.org/officeDocument/2006/relationships/image" Target="../media/image7.gif"/><Relationship Id="rId4" Type="http://schemas.openxmlformats.org/officeDocument/2006/relationships/image" Target="../media/image1.gif"/><Relationship Id="rId9" Type="http://schemas.openxmlformats.org/officeDocument/2006/relationships/image" Target="../media/image6.gif"/><Relationship Id="rId14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audio" Target="../media/audio1.wav"/><Relationship Id="rId7" Type="http://schemas.openxmlformats.org/officeDocument/2006/relationships/image" Target="../media/image15.gif"/><Relationship Id="rId12" Type="http://schemas.openxmlformats.org/officeDocument/2006/relationships/audio" Target="../media/audio11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14.gif"/><Relationship Id="rId11" Type="http://schemas.openxmlformats.org/officeDocument/2006/relationships/image" Target="../media/image18.png"/><Relationship Id="rId5" Type="http://schemas.openxmlformats.org/officeDocument/2006/relationships/image" Target="../media/image1.gif"/><Relationship Id="rId10" Type="http://schemas.microsoft.com/office/2007/relationships/media" Target="../media/media1.mp3"/><Relationship Id="rId4" Type="http://schemas.openxmlformats.org/officeDocument/2006/relationships/hyperlink" Target="http://www.goktepeliler.com/" TargetMode="External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TANITMA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OKUMA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-METİN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SESİ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951522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72509" y="942790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982648" y="988551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213444" y="938524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5535" y="3509044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699792" y="3385898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949991" y="3268478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202693" y="3268477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280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HECE-OKUMA-YAZMA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73561" y="862353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5191" y="3491117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623120" y="2157117"/>
            <a:ext cx="1724744" cy="6238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370783" y="1382831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043608" y="2924944"/>
            <a:ext cx="3731432" cy="18722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4355976" y="1350174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4860032" y="3140968"/>
            <a:ext cx="504056" cy="15504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3995936" y="4071699"/>
            <a:ext cx="27363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051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4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HECE-OKUMA-YAZMA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145" y="862353"/>
            <a:ext cx="203757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5191" y="3491117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7704" y="2348880"/>
            <a:ext cx="144016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370783" y="1382831"/>
            <a:ext cx="206531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043608" y="2996952"/>
            <a:ext cx="4536504" cy="18002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5292080" y="1350172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5076056" y="3068410"/>
            <a:ext cx="720080" cy="1914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950955" y="4149080"/>
            <a:ext cx="408650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423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4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HECE-OKUMA-YAZMA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145" y="862353"/>
            <a:ext cx="203757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5191" y="3491117"/>
            <a:ext cx="203255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7704" y="2348880"/>
            <a:ext cx="144016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370783" y="1382831"/>
            <a:ext cx="206531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043608" y="2996952"/>
            <a:ext cx="4536504" cy="18002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5037449" y="1364574"/>
            <a:ext cx="208823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724128" y="3140968"/>
            <a:ext cx="21602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175414" y="4365104"/>
            <a:ext cx="208823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499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5" grpId="1"/>
      <p:bldP spid="14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HECE-OKUMA-YAZMA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145" y="862353"/>
            <a:ext cx="203757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5191" y="3491117"/>
            <a:ext cx="210456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475656" y="2276872"/>
            <a:ext cx="187220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370783" y="1382831"/>
            <a:ext cx="1561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051721" y="2996952"/>
            <a:ext cx="3528391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4517943" y="1328571"/>
            <a:ext cx="21243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5076056" y="3068410"/>
            <a:ext cx="720080" cy="1914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950955" y="4149080"/>
            <a:ext cx="408650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6" name="Picture 2" descr="https://encrypted-tbn3.gstatic.com/images?q=tbn:ANd9GcR84T5f0Uw33AIY6R7-2OnH09vGVpWuRLLxUezXd0PqrVrljQQ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095439"/>
            <a:ext cx="1854818" cy="138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6657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6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4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HECE-OKUMA-YAZMA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145" y="862353"/>
            <a:ext cx="203757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5191" y="3491117"/>
            <a:ext cx="210456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475656" y="2276872"/>
            <a:ext cx="187220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370783" y="1382831"/>
            <a:ext cx="1561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051721" y="2996952"/>
            <a:ext cx="3528391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4602088" y="1328571"/>
            <a:ext cx="21243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5076056" y="3068410"/>
            <a:ext cx="720080" cy="1914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950955" y="4149080"/>
            <a:ext cx="408650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2050" name="Picture 2" descr="https://encrypted-tbn3.gstatic.com/images?q=tbn:ANd9GcT8xwj57c2mF1w4eEohnR4of-yi6feD3G8tlI2ZCz5qANL0IcRU4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6130" y="2395742"/>
            <a:ext cx="2085975" cy="240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096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6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4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HECE-OKUMA-YAZMA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145" y="862353"/>
            <a:ext cx="203757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5191" y="3491117"/>
            <a:ext cx="210456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475656" y="2276872"/>
            <a:ext cx="187220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382831"/>
            <a:ext cx="208823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051721" y="2996952"/>
            <a:ext cx="3528391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4733967" y="1294898"/>
            <a:ext cx="21243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5076056" y="3068410"/>
            <a:ext cx="720080" cy="1914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950955" y="4149080"/>
            <a:ext cx="408650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4" name="Picture 4" descr="https://encrypted-tbn1.gstatic.com/images?q=tbn:ANd9GcQ7rrfJ6qK-nTuHr9Kuq8NjFqetKF6QU6qx00jeUnmlyQ1vEWr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3697" y="1850913"/>
            <a:ext cx="2229506" cy="229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9046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6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4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HECE-OKUMA-YAZMA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145" y="862353"/>
            <a:ext cx="203757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5191" y="3491117"/>
            <a:ext cx="210456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475656" y="2276872"/>
            <a:ext cx="187220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382831"/>
            <a:ext cx="208823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051721" y="2996952"/>
            <a:ext cx="3528391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4733967" y="1294898"/>
            <a:ext cx="21243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5076056" y="3068410"/>
            <a:ext cx="720080" cy="1914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347865" y="4149080"/>
            <a:ext cx="468959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2050" name="Picture 2" descr="https://encrypted-tbn1.gstatic.com/images?q=tbn:ANd9GcS0Xeemg57tF8U5ZSISTCQYcKZ3sB3F4yy3B89YPMo7SfI-qeMM9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628800"/>
            <a:ext cx="2329890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8426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6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4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KELİME-OKUMA-YAZMA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862353"/>
            <a:ext cx="37158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27985" y="862353"/>
            <a:ext cx="310904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512" y="3949499"/>
            <a:ext cx="35283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283969" y="3900426"/>
            <a:ext cx="422095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8507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3918" y="705307"/>
            <a:ext cx="8411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al.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2276872"/>
            <a:ext cx="90216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 Ela al.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3918" y="3900426"/>
            <a:ext cx="891928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lale al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54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egitimevi.net/hareketli-resim/hayvan/309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298782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egitimevi.net/hareketli-resim/hayvan/alligator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0"/>
            <a:ext cx="2232248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egitimevi.net/hareketli-resim/hayvan/anim104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4624"/>
            <a:ext cx="2051670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www.egitimevi.net/hareketli-resim/hayvan/anim427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1702" y="44624"/>
            <a:ext cx="2232297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www.egitimevi.net/hareketli-resim/hayvan/Bad_wolf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2722307"/>
            <a:ext cx="261364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egitimevi.net/hareketli-resim/hayvan/lach_maus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5" y="2736775"/>
            <a:ext cx="2232248" cy="194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egitimevi.net/hareketli-resim/hayvan/aterrier153fk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3446" y="2564904"/>
            <a:ext cx="2162175" cy="211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egitimevi.net/hareketli-resim/hayvan/an044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1" y="2564904"/>
            <a:ext cx="2483767" cy="211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www.egitimevi.net/hareketli-resim/hayvan/anim87.gif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4481984"/>
            <a:ext cx="2613639" cy="237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www.egitimevi.net/hareketli-resim/hayvan/7527oq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684456"/>
            <a:ext cx="2376264" cy="205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www.egitimevi.net/hareketli-resim/hayvan/adanseur159pq.gif"/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481985"/>
            <a:ext cx="2066925" cy="225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www.egitimevi.net/hareketli-resim/hayvan/anim166.gif"/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8965" y="4455410"/>
            <a:ext cx="2145035" cy="228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539552" y="548968"/>
            <a:ext cx="1204177" cy="20159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771800" y="368913"/>
            <a:ext cx="1204177" cy="20159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25761" y="463348"/>
            <a:ext cx="1204177" cy="20159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069811" y="2742056"/>
            <a:ext cx="1204177" cy="20159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93783" y="4455410"/>
            <a:ext cx="1204177" cy="20159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524328" y="4603709"/>
            <a:ext cx="1204177" cy="20159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17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3918" y="705307"/>
            <a:ext cx="8411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 lale al.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2276872"/>
            <a:ext cx="902168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2 lale al. 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3918" y="3900426"/>
            <a:ext cx="89192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lale el ele.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958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3918" y="705307"/>
            <a:ext cx="841100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Lale, lale al.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2276872"/>
            <a:ext cx="902168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lale elle. 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3918" y="3900426"/>
            <a:ext cx="89192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2 el al..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218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951522"/>
            <a:ext cx="901320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Lale,3lale al.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2276872"/>
            <a:ext cx="902168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4lale elle. 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3918" y="3900426"/>
            <a:ext cx="89192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Lale, 2 el </a:t>
            </a:r>
            <a:r>
              <a:rPr lang="tr-TR" sz="9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al.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4764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69269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TANITMA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OKUMA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-METİN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54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egitimevi.net/hareketli-resim/hayvan/anima047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396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i960.photobucket.com/albums/ae84/annaplays2/hunter_running_from_b_a_hc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5004048" cy="345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content.foto.mail.ru/mail/skoros.t.b/_animated/i-6805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2993810"/>
            <a:ext cx="4125808" cy="386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cizgi2.oyuncdn.com/gallery/6771/image/ayiyogiresimleri00f64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73016"/>
            <a:ext cx="486003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arış Manço Ayı Şarkısı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4139952" y="2384210"/>
            <a:ext cx="609600" cy="609600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827584" y="463348"/>
            <a:ext cx="295232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yı</a:t>
            </a:r>
            <a:endParaRPr lang="tr-TR" sz="125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791664"/>
            <a:ext cx="295232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yı</a:t>
            </a:r>
            <a:endParaRPr lang="tr-TR" sz="125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99944" y="4339000"/>
            <a:ext cx="295232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yı</a:t>
            </a:r>
            <a:endParaRPr lang="tr-TR" sz="125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44752" y="4581128"/>
            <a:ext cx="295232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5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yı</a:t>
            </a:r>
            <a:endParaRPr lang="tr-TR" sz="125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5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12" name="click.wav"/>
          </p:stSnd>
        </p:sndAc>
      </p:transition>
    </mc:Choice>
    <mc:Fallback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504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animated-gifs.eu/fruits-bananas/004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97634"/>
            <a:ext cx="3333720" cy="271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İÇİNDE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NESNELER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835696" y="2010011"/>
            <a:ext cx="30963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4283968" y="1471316"/>
            <a:ext cx="294462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muz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8" name="Picture 4" descr="http://www.animated-gifs.eu/fruits-limes/0010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10188"/>
            <a:ext cx="3240360" cy="323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Düz Ok Bağlayıcısı 16"/>
          <p:cNvCxnSpPr/>
          <p:nvPr/>
        </p:nvCxnSpPr>
        <p:spPr>
          <a:xfrm>
            <a:off x="3163753" y="5100755"/>
            <a:ext cx="1624271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644008" y="4402503"/>
            <a:ext cx="410445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limon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8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7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İÇİNDE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NESNELER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www.animated-gifs.eu/fruits-oranges/0009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0"/>
            <a:ext cx="2829664" cy="273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Düz Ok Bağlayıcısı 10"/>
          <p:cNvCxnSpPr/>
          <p:nvPr/>
        </p:nvCxnSpPr>
        <p:spPr>
          <a:xfrm flipV="1">
            <a:off x="2195736" y="2010011"/>
            <a:ext cx="1944216" cy="500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3923928" y="1471316"/>
            <a:ext cx="508927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port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2052" name="Picture 4" descr="http://www.animated-gifs.eu/fruits-pears/000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3356992"/>
            <a:ext cx="2829664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Düz Ok Bağlayıcısı 15"/>
          <p:cNvCxnSpPr/>
          <p:nvPr/>
        </p:nvCxnSpPr>
        <p:spPr>
          <a:xfrm flipV="1">
            <a:off x="2627784" y="5373216"/>
            <a:ext cx="1944216" cy="500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4054726" y="4773051"/>
            <a:ext cx="42726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rmut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3082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7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İÇİNDE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NESNELER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www.animated-gifs.eu/fruits/0025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2901672" cy="242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Düz Ok Bağlayıcısı 10"/>
          <p:cNvCxnSpPr/>
          <p:nvPr/>
        </p:nvCxnSpPr>
        <p:spPr>
          <a:xfrm flipV="1">
            <a:off x="2771800" y="1910957"/>
            <a:ext cx="1944216" cy="500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4572000" y="1196752"/>
            <a:ext cx="32471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kir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z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4100" name="Picture 4" descr="http://www.animated-gifs.eu/fruits-apples/0062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3212976"/>
            <a:ext cx="3045687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Düz Ok Bağlayıcısı 13"/>
          <p:cNvCxnSpPr/>
          <p:nvPr/>
        </p:nvCxnSpPr>
        <p:spPr>
          <a:xfrm flipV="1">
            <a:off x="2771800" y="5301208"/>
            <a:ext cx="1944216" cy="500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4724400" y="4586226"/>
            <a:ext cx="32471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elm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2653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7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4144" y="333375"/>
            <a:ext cx="9129856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40000" dirty="0">
                <a:solidFill>
                  <a:srgbClr val="FF9933"/>
                </a:solidFill>
                <a:latin typeface="Hand writing Mutlu" pitchFamily="2" charset="0"/>
                <a:cs typeface="Arial" charset="0"/>
              </a:rPr>
              <a:t>A</a:t>
            </a: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1828800" y="41910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28600" y="685800"/>
            <a:ext cx="8763000" cy="0"/>
          </a:xfrm>
          <a:prstGeom prst="line">
            <a:avLst/>
          </a:prstGeom>
          <a:noFill/>
          <a:ln w="9525">
            <a:solidFill>
              <a:srgbClr val="FF80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228600" y="2438400"/>
            <a:ext cx="8763000" cy="0"/>
          </a:xfrm>
          <a:prstGeom prst="line">
            <a:avLst/>
          </a:prstGeom>
          <a:noFill/>
          <a:ln w="9525">
            <a:solidFill>
              <a:srgbClr val="FF80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228600" y="4800600"/>
            <a:ext cx="8763000" cy="0"/>
          </a:xfrm>
          <a:prstGeom prst="line">
            <a:avLst/>
          </a:prstGeom>
          <a:noFill/>
          <a:ln w="9525">
            <a:solidFill>
              <a:srgbClr val="FF80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503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C 1.94444E-6 0.00023 0.03142 0.05555 0.06632 0.0493 C 0.13906 0.03958 0.26979 -0.15486 0.33698 -0.23033 C 0.40416 -0.30533 0.42101 -0.3544 0.46944 -0.40139 C 0.51701 -0.44884 0.59236 -0.53727 0.62812 -0.51273 C 0.65312 -0.5169 0.50694 -0.02199 0.48698 0.06227 C 0.4934 -0.02847 0.49444 -0.02708 0.49236 -0.05023 C 0.48038 -0.09144 0.4717 -0.12801 0.42812 -0.16621 C 0.40312 -0.19815 0.33906 -0.25046 0.33576 -0.22708 C 0.31614 -0.20972 0.37621 -0.11528 0.4 -0.08796 C 0.47621 0.00787 0.525 -0.01852 0.55 -0.02315 C 0.58802 -0.03866 0.60972 -0.05787 0.60972 -0.05764 " pathEditMode="relative" rAng="0" ptsTypes="afaffffffffa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56" y="-2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747" y="463348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HARFLERİ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6810" y="1149149"/>
            <a:ext cx="205892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731636" y="957671"/>
            <a:ext cx="155043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1053" y="3770619"/>
            <a:ext cx="155043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89952" y="3756353"/>
            <a:ext cx="155043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erlin Sans FB Demi" pitchFamily="34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36096" y="1149149"/>
            <a:ext cx="1550439" cy="35548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2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3303181"/>
            <a:ext cx="1550439" cy="35548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2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139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SESİ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951522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67744" y="942790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95936" y="983024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652120" y="953677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236296" y="942791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5535" y="3509044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267744" y="3385898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995936" y="3268476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798436" y="3268477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380312" y="3271240"/>
            <a:ext cx="1404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59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pattern="rectangle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210</Words>
  <Application>Microsoft Office PowerPoint</Application>
  <PresentationFormat>Ekran Gösterisi (4:3)</PresentationFormat>
  <Paragraphs>123</Paragraphs>
  <Slides>23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CASPER</cp:lastModifiedBy>
  <cp:revision>36</cp:revision>
  <dcterms:created xsi:type="dcterms:W3CDTF">2013-07-01T19:15:16Z</dcterms:created>
  <dcterms:modified xsi:type="dcterms:W3CDTF">2014-10-06T17:14:31Z</dcterms:modified>
</cp:coreProperties>
</file>